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9144000" cy="6858000" type="screen4x3"/>
  <p:notesSz cx="6858000" cy="9144000"/>
  <p:defaultTextStyle>
    <a:defPPr>
      <a:defRPr lang="en-US"/>
    </a:defPPr>
    <a:lvl1pPr marL="0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1pPr>
    <a:lvl2pPr marL="449454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2pPr>
    <a:lvl3pPr marL="898908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3pPr>
    <a:lvl4pPr marL="1348364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4pPr>
    <a:lvl5pPr marL="1797818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5pPr>
    <a:lvl6pPr marL="2247272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6pPr>
    <a:lvl7pPr marL="2696726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7pPr>
    <a:lvl8pPr marL="3146181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8pPr>
    <a:lvl9pPr marL="3595635" algn="l" defTabSz="898908" rtl="0" eaLnBrk="1" latinLnBrk="0" hangingPunct="1">
      <a:defRPr sz="17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4235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10" autoAdjust="0"/>
    <p:restoredTop sz="96327"/>
  </p:normalViewPr>
  <p:slideViewPr>
    <p:cSldViewPr showGuides="1">
      <p:cViewPr varScale="1">
        <p:scale>
          <a:sx n="124" d="100"/>
          <a:sy n="124" d="100"/>
        </p:scale>
        <p:origin x="1624" y="168"/>
      </p:cViewPr>
      <p:guideLst>
        <p:guide orient="horz" pos="4235"/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8" d="100"/>
          <a:sy n="68" d="100"/>
        </p:scale>
        <p:origin x="2808" y="5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B1E1D-1656-4BF3-B39D-523606D6DB44}" type="datetimeFigureOut">
              <a:rPr lang="en-US"/>
              <a:t>11/17/25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149B6-8CC3-4B9A-BCBF-5AF8A7649F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1268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FC044-1321-463A-86E8-35D85A959797}" type="datetimeFigureOut">
              <a:rPr lang="en-US"/>
              <a:t>11/17/25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AA99EE-A2C0-4BE5-BB96-1FDEE1D6095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6883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1pPr>
    <a:lvl2pPr marL="403388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2pPr>
    <a:lvl3pPr marL="806775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3pPr>
    <a:lvl4pPr marL="1210163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4pPr>
    <a:lvl5pPr marL="1613550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5pPr>
    <a:lvl6pPr marL="2016938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6pPr>
    <a:lvl7pPr marL="2420325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7pPr>
    <a:lvl8pPr marL="2823713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8pPr>
    <a:lvl9pPr marL="3227100" algn="l" defTabSz="806775" rtl="0" eaLnBrk="1" latinLnBrk="0" hangingPunct="1">
      <a:defRPr sz="105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ertfic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990601" y="1463618"/>
            <a:ext cx="7162800" cy="480942"/>
          </a:xfrm>
        </p:spPr>
        <p:txBody>
          <a:bodyPr lIns="91440" tIns="45720" rIns="91440" bIns="4572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3200" i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t>Type of Certificate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990601" y="3869778"/>
            <a:ext cx="7162800" cy="702222"/>
          </a:xfrm>
        </p:spPr>
        <p:txBody>
          <a:bodyPr lIns="91440" tIns="45720" rIns="91440" bIns="45720" anchor="ctr">
            <a:no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None/>
              <a:defRPr sz="1500" i="0" cap="all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t>[Describe contribution / reason for award here]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990601" y="2949678"/>
            <a:ext cx="7162800" cy="739588"/>
          </a:xfrm>
        </p:spPr>
        <p:txBody>
          <a:bodyPr lIns="91440" tIns="45720" rIns="91440" bIns="4572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5400" b="0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t>Recipient Name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0" hasCustomPrompt="1"/>
          </p:nvPr>
        </p:nvSpPr>
        <p:spPr>
          <a:xfrm>
            <a:off x="990601" y="2560805"/>
            <a:ext cx="7162800" cy="325881"/>
          </a:xfrm>
        </p:spPr>
        <p:txBody>
          <a:bodyPr lIns="91440" tIns="45720" rIns="91440" bIns="4572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i="0" cap="all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t>[Add text here, such as “This Acknowledges That”]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1731818" y="5217459"/>
            <a:ext cx="2701637" cy="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26" name="Straight Connector 25"/>
          <p:cNvCxnSpPr/>
          <p:nvPr/>
        </p:nvCxnSpPr>
        <p:spPr>
          <a:xfrm>
            <a:off x="4726189" y="5217459"/>
            <a:ext cx="2701637" cy="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sp>
        <p:nvSpPr>
          <p:cNvPr id="18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1463617" y="5217459"/>
            <a:ext cx="2971800" cy="268941"/>
          </a:xfrm>
        </p:spPr>
        <p:txBody>
          <a:bodyPr lIns="91440" tIns="0" rIns="9144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800" b="0" i="0" cap="all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t>Name/Title of Presenter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726190" y="5217459"/>
            <a:ext cx="2970010" cy="268941"/>
          </a:xfrm>
        </p:spPr>
        <p:txBody>
          <a:bodyPr lIns="91440" tIns="0" rIns="9144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800" b="0" i="0" cap="all" baseline="0">
                <a:solidFill>
                  <a:schemeClr val="tx1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37"/>
            </a:lvl2pPr>
            <a:lvl3pPr marL="0" indent="0" algn="ctr">
              <a:spcBef>
                <a:spcPts val="0"/>
              </a:spcBef>
              <a:buNone/>
              <a:defRPr sz="1637"/>
            </a:lvl3pPr>
            <a:lvl4pPr marL="0" indent="0" algn="ctr">
              <a:spcBef>
                <a:spcPts val="0"/>
              </a:spcBef>
              <a:buNone/>
              <a:defRPr sz="1637"/>
            </a:lvl4pPr>
            <a:lvl5pPr marL="0" indent="0" algn="ctr">
              <a:spcBef>
                <a:spcPts val="0"/>
              </a:spcBef>
              <a:buNone/>
              <a:defRPr sz="1637"/>
            </a:lvl5pPr>
          </a:lstStyle>
          <a:p>
            <a:pPr lvl="0"/>
            <a:r>
              <a:t>Date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463617" y="5217459"/>
            <a:ext cx="2971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726190" y="5217459"/>
            <a:ext cx="29700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907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11471" y="6460454"/>
            <a:ext cx="2133600" cy="365125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72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2BDE6FC-D800-44C9-9F28-4DA3F75C04DF}" type="datetimeFigureOut">
              <a:rPr lang="en-US"/>
              <a:pPr/>
              <a:t>11/17/25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60454"/>
            <a:ext cx="2895600" cy="365125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72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98928" y="6460454"/>
            <a:ext cx="2133600" cy="365125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72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D2FA371-C872-4E76-B1E3-5B0775D37C39}" type="slidenum">
              <a:rPr/>
              <a:pPr/>
              <a:t>‹#›</a:t>
            </a:fld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601" y="990600"/>
            <a:ext cx="7162800" cy="681318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828800"/>
            <a:ext cx="7162802" cy="4038600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346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926250" rtl="0" eaLnBrk="1" latinLnBrk="0" hangingPunct="1">
        <a:spcBef>
          <a:spcPct val="0"/>
        </a:spcBef>
        <a:buNone/>
        <a:defRPr sz="2546" kern="120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49394" indent="-249394" algn="l" defTabSz="926250" rtl="0" eaLnBrk="1" latinLnBrk="0" hangingPunct="1">
        <a:lnSpc>
          <a:spcPct val="90000"/>
        </a:lnSpc>
        <a:spcBef>
          <a:spcPts val="1637"/>
        </a:spcBef>
        <a:buFont typeface="Arial" pitchFamily="34" charset="0"/>
        <a:buChar char="•"/>
        <a:defRPr sz="1819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581920" indent="-249394" algn="l" defTabSz="926250" rtl="0" eaLnBrk="1" latinLnBrk="0" hangingPunct="1">
        <a:lnSpc>
          <a:spcPct val="90000"/>
        </a:lnSpc>
        <a:spcBef>
          <a:spcPts val="545"/>
        </a:spcBef>
        <a:buFont typeface="Arial" pitchFamily="34" charset="0"/>
        <a:buChar char="•"/>
        <a:defRPr sz="1637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2pPr>
      <a:lvl3pPr marL="914446" indent="-207829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454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3pPr>
      <a:lvl4pPr marL="1163841" indent="-207829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4pPr>
      <a:lvl5pPr marL="1413235" indent="-207829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5pPr>
      <a:lvl6pPr marL="1662630" indent="-231563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/>
          </a:solidFill>
          <a:latin typeface="+mn-lt"/>
          <a:ea typeface="+mn-ea"/>
          <a:cs typeface="+mn-cs"/>
        </a:defRPr>
      </a:lvl6pPr>
      <a:lvl7pPr marL="1912024" indent="-231563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/>
          </a:solidFill>
          <a:latin typeface="+mn-lt"/>
          <a:ea typeface="+mn-ea"/>
          <a:cs typeface="+mn-cs"/>
        </a:defRPr>
      </a:lvl7pPr>
      <a:lvl8pPr marL="2161418" indent="-231563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/>
          </a:solidFill>
          <a:latin typeface="+mn-lt"/>
          <a:ea typeface="+mn-ea"/>
          <a:cs typeface="+mn-cs"/>
        </a:defRPr>
      </a:lvl8pPr>
      <a:lvl9pPr marL="2410812" indent="-231563" algn="l" defTabSz="926250" rtl="0" eaLnBrk="1" latinLnBrk="0" hangingPunct="1">
        <a:lnSpc>
          <a:spcPct val="90000"/>
        </a:lnSpc>
        <a:spcBef>
          <a:spcPts val="273"/>
        </a:spcBef>
        <a:buFont typeface="Arial" pitchFamily="34" charset="0"/>
        <a:buChar char="•"/>
        <a:defRPr sz="12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1pPr>
      <a:lvl2pPr marL="463125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2pPr>
      <a:lvl3pPr marL="926250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3pPr>
      <a:lvl4pPr marL="1389377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4pPr>
      <a:lvl5pPr marL="1852502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5pPr>
      <a:lvl6pPr marL="2315627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6pPr>
      <a:lvl7pPr marL="2778752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7pPr>
      <a:lvl8pPr marL="3241878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8pPr>
      <a:lvl9pPr marL="3705003" algn="l" defTabSz="926250" rtl="0" eaLnBrk="1" latinLnBrk="0" hangingPunct="1">
        <a:defRPr sz="18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6FB409-7D16-6428-5DCF-A4F76C99749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19200" y="2438400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Name Here</a:t>
            </a:r>
          </a:p>
        </p:txBody>
      </p:sp>
    </p:spTree>
    <p:extLst>
      <p:ext uri="{BB962C8B-B14F-4D97-AF65-F5344CB8AC3E}">
        <p14:creationId xmlns:p14="http://schemas.microsoft.com/office/powerpoint/2010/main" val="42235353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heme/theme1.xml><?xml version="1.0" encoding="utf-8"?>
<a:theme xmlns:a="http://schemas.openxmlformats.org/drawingml/2006/main" name="Certificate">
  <a:themeElements>
    <a:clrScheme name="Certificate">
      <a:dk1>
        <a:sysClr val="windowText" lastClr="000000"/>
      </a:dk1>
      <a:lt1>
        <a:sysClr val="window" lastClr="FFFFFF"/>
      </a:lt1>
      <a:dk2>
        <a:srgbClr val="404040"/>
      </a:dk2>
      <a:lt2>
        <a:srgbClr val="DBEEF4"/>
      </a:lt2>
      <a:accent1>
        <a:srgbClr val="009444"/>
      </a:accent1>
      <a:accent2>
        <a:srgbClr val="1C75BC"/>
      </a:accent2>
      <a:accent3>
        <a:srgbClr val="F15649"/>
      </a:accent3>
      <a:accent4>
        <a:srgbClr val="C18447"/>
      </a:accent4>
      <a:accent5>
        <a:srgbClr val="5F5F5F"/>
      </a:accent5>
      <a:accent6>
        <a:srgbClr val="F8DF4A"/>
      </a:accent6>
      <a:hlink>
        <a:srgbClr val="4BB9B4"/>
      </a:hlink>
      <a:folHlink>
        <a:srgbClr val="A6A6A6"/>
      </a:folHlink>
    </a:clrScheme>
    <a:fontScheme name="Palatino Linotype">
      <a:maj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ertificate">
      <a:dk1>
        <a:sysClr val="windowText" lastClr="000000"/>
      </a:dk1>
      <a:lt1>
        <a:sysClr val="window" lastClr="FFFFFF"/>
      </a:lt1>
      <a:dk2>
        <a:srgbClr val="404040"/>
      </a:dk2>
      <a:lt2>
        <a:srgbClr val="DBEEF4"/>
      </a:lt2>
      <a:accent1>
        <a:srgbClr val="009444"/>
      </a:accent1>
      <a:accent2>
        <a:srgbClr val="1C75BC"/>
      </a:accent2>
      <a:accent3>
        <a:srgbClr val="F15649"/>
      </a:accent3>
      <a:accent4>
        <a:srgbClr val="C18447"/>
      </a:accent4>
      <a:accent5>
        <a:srgbClr val="5F5F5F"/>
      </a:accent5>
      <a:accent6>
        <a:srgbClr val="F8DF4A"/>
      </a:accent6>
      <a:hlink>
        <a:srgbClr val="4BB9B4"/>
      </a:hlink>
      <a:folHlink>
        <a:srgbClr val="A6A6A6"/>
      </a:folHlink>
    </a:clrScheme>
    <a:fontScheme name="Palatino Linotype">
      <a:maj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ertificate">
      <a:dk1>
        <a:sysClr val="windowText" lastClr="000000"/>
      </a:dk1>
      <a:lt1>
        <a:sysClr val="window" lastClr="FFFFFF"/>
      </a:lt1>
      <a:dk2>
        <a:srgbClr val="404040"/>
      </a:dk2>
      <a:lt2>
        <a:srgbClr val="DBEEF4"/>
      </a:lt2>
      <a:accent1>
        <a:srgbClr val="009444"/>
      </a:accent1>
      <a:accent2>
        <a:srgbClr val="1C75BC"/>
      </a:accent2>
      <a:accent3>
        <a:srgbClr val="F15649"/>
      </a:accent3>
      <a:accent4>
        <a:srgbClr val="C18447"/>
      </a:accent4>
      <a:accent5>
        <a:srgbClr val="5F5F5F"/>
      </a:accent5>
      <a:accent6>
        <a:srgbClr val="F8DF4A"/>
      </a:accent6>
      <a:hlink>
        <a:srgbClr val="4BB9B4"/>
      </a:hlink>
      <a:folHlink>
        <a:srgbClr val="A6A6A6"/>
      </a:folHlink>
    </a:clrScheme>
    <a:fontScheme name="Palatino Linotype">
      <a:maj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f583bd66513a361a730282b6a794e3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841151cf538834e171094e4faaf2d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3256E9-247E-43C2-AA6E-0F255B2935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CFFE1D7-2A5B-4BCB-8C7B-35A947F2CA1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1E25356-65FA-49E6-BA98-A946DE2E0F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Palatino Linotype</vt:lpstr>
      <vt:lpstr>Certificate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2013-07-30T13:27:46Z</dcterms:created>
  <dcterms:modified xsi:type="dcterms:W3CDTF">2025-11-18T04:07:25Z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</Properties>
</file>